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413" autoAdjust="0"/>
    <p:restoredTop sz="94660"/>
  </p:normalViewPr>
  <p:slideViewPr>
    <p:cSldViewPr>
      <p:cViewPr>
        <p:scale>
          <a:sx n="75" d="100"/>
          <a:sy n="75" d="100"/>
        </p:scale>
        <p:origin x="-1906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BB53-3A7F-4394-9315-2CACAB11BAF7}" type="datetimeFigureOut">
              <a:rPr lang="es-ES" smtClean="0"/>
              <a:pPr/>
              <a:t>05/08/2020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CD3-456F-4F1C-B0DA-60D3E3E89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BB53-3A7F-4394-9315-2CACAB11BAF7}" type="datetimeFigureOut">
              <a:rPr lang="es-ES" smtClean="0"/>
              <a:pPr/>
              <a:t>05/08/2020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CD3-456F-4F1C-B0DA-60D3E3E89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BB53-3A7F-4394-9315-2CACAB11BAF7}" type="datetimeFigureOut">
              <a:rPr lang="es-ES" smtClean="0"/>
              <a:pPr/>
              <a:t>05/08/2020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CD3-456F-4F1C-B0DA-60D3E3E89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BB53-3A7F-4394-9315-2CACAB11BAF7}" type="datetimeFigureOut">
              <a:rPr lang="es-ES" smtClean="0"/>
              <a:pPr/>
              <a:t>05/08/2020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CD3-456F-4F1C-B0DA-60D3E3E89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BB53-3A7F-4394-9315-2CACAB11BAF7}" type="datetimeFigureOut">
              <a:rPr lang="es-ES" smtClean="0"/>
              <a:pPr/>
              <a:t>05/08/2020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CD3-456F-4F1C-B0DA-60D3E3E89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BB53-3A7F-4394-9315-2CACAB11BAF7}" type="datetimeFigureOut">
              <a:rPr lang="es-ES" smtClean="0"/>
              <a:pPr/>
              <a:t>05/08/2020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CD3-456F-4F1C-B0DA-60D3E3E89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BB53-3A7F-4394-9315-2CACAB11BAF7}" type="datetimeFigureOut">
              <a:rPr lang="es-ES" smtClean="0"/>
              <a:pPr/>
              <a:t>05/08/2020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CD3-456F-4F1C-B0DA-60D3E3E89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BB53-3A7F-4394-9315-2CACAB11BAF7}" type="datetimeFigureOut">
              <a:rPr lang="es-ES" smtClean="0"/>
              <a:pPr/>
              <a:t>05/08/2020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CD3-456F-4F1C-B0DA-60D3E3E89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BB53-3A7F-4394-9315-2CACAB11BAF7}" type="datetimeFigureOut">
              <a:rPr lang="es-ES" smtClean="0"/>
              <a:pPr/>
              <a:t>05/08/2020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CD3-456F-4F1C-B0DA-60D3E3E89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BB53-3A7F-4394-9315-2CACAB11BAF7}" type="datetimeFigureOut">
              <a:rPr lang="es-ES" smtClean="0"/>
              <a:pPr/>
              <a:t>05/08/2020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CD3-456F-4F1C-B0DA-60D3E3E89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BB53-3A7F-4394-9315-2CACAB11BAF7}" type="datetimeFigureOut">
              <a:rPr lang="es-ES" smtClean="0"/>
              <a:pPr/>
              <a:t>05/08/2020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CD3-456F-4F1C-B0DA-60D3E3E89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8BB53-3A7F-4394-9315-2CACAB11BAF7}" type="datetimeFigureOut">
              <a:rPr lang="es-ES" smtClean="0"/>
              <a:pPr/>
              <a:t>05/08/2020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F2CD3-456F-4F1C-B0DA-60D3E3E893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B270016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428596" y="836653"/>
            <a:ext cx="2819000" cy="2114248"/>
          </a:xfrm>
          <a:prstGeom prst="rect">
            <a:avLst/>
          </a:prstGeom>
        </p:spPr>
      </p:pic>
      <p:pic>
        <p:nvPicPr>
          <p:cNvPr id="3" name="2 Imagen" descr="PB270017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5896404" y="836653"/>
            <a:ext cx="2819000" cy="2114248"/>
          </a:xfrm>
          <a:prstGeom prst="rect">
            <a:avLst/>
          </a:prstGeom>
        </p:spPr>
      </p:pic>
      <p:pic>
        <p:nvPicPr>
          <p:cNvPr id="4" name="3 Imagen" descr="PB270018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 l="36738" t="40192" r="40654" b="49760"/>
          <a:stretch>
            <a:fillRect/>
          </a:stretch>
        </p:blipFill>
        <p:spPr>
          <a:xfrm>
            <a:off x="1149556" y="3761725"/>
            <a:ext cx="1817382" cy="605794"/>
          </a:xfrm>
          <a:prstGeom prst="rect">
            <a:avLst/>
          </a:prstGeom>
        </p:spPr>
      </p:pic>
      <p:pic>
        <p:nvPicPr>
          <p:cNvPr id="5" name="4 Imagen" descr="PB270019.JPG"/>
          <p:cNvPicPr>
            <a:picLocks noChangeAspect="1"/>
          </p:cNvPicPr>
          <p:nvPr/>
        </p:nvPicPr>
        <p:blipFill>
          <a:blip r:embed="rId5">
            <a:lum bright="20000"/>
          </a:blip>
          <a:srcRect l="34140" t="38218" r="37410" b="52299"/>
          <a:stretch>
            <a:fillRect/>
          </a:stretch>
        </p:blipFill>
        <p:spPr>
          <a:xfrm>
            <a:off x="3458432" y="3761723"/>
            <a:ext cx="2423178" cy="605796"/>
          </a:xfrm>
          <a:prstGeom prst="rect">
            <a:avLst/>
          </a:prstGeom>
        </p:spPr>
      </p:pic>
      <p:pic>
        <p:nvPicPr>
          <p:cNvPr id="6" name="5 Imagen" descr="PB270020.JPG"/>
          <p:cNvPicPr>
            <a:picLocks noChangeAspect="1"/>
          </p:cNvPicPr>
          <p:nvPr/>
        </p:nvPicPr>
        <p:blipFill>
          <a:blip r:embed="rId6" cstate="print">
            <a:lum bright="20000"/>
          </a:blip>
          <a:srcRect l="42914" t="37332" r="36152" b="51503"/>
          <a:stretch>
            <a:fillRect/>
          </a:stretch>
        </p:blipFill>
        <p:spPr>
          <a:xfrm>
            <a:off x="6415100" y="3761725"/>
            <a:ext cx="1514486" cy="60579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500298" y="272394"/>
            <a:ext cx="5929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smtClean="0">
                <a:latin typeface="Arial" pitchFamily="34" charset="0"/>
                <a:cs typeface="Arial" pitchFamily="34" charset="0"/>
              </a:rPr>
              <a:t>EJEMPLO DE GRABADO DE TRAZABILIDAD EN CONJUNTOS ARMADOS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 descr="LOGO-M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4488" y="185714"/>
            <a:ext cx="1372961" cy="49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3555850" y="1522141"/>
            <a:ext cx="2016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VISTA DE </a:t>
            </a:r>
            <a:r>
              <a:rPr lang="es-E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CODIGO </a:t>
            </a:r>
          </a:p>
          <a:p>
            <a:pPr algn="ctr"/>
            <a:r>
              <a:rPr lang="es-E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TRAZABILIDAD GRABADO </a:t>
            </a:r>
            <a:r>
              <a:rPr lang="es-E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CAMISA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299707" y="1665017"/>
            <a:ext cx="1329612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6671412" y="1665017"/>
            <a:ext cx="1329612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 de flecha"/>
          <p:cNvCxnSpPr>
            <a:stCxn id="12" idx="3"/>
            <a:endCxn id="14" idx="1"/>
          </p:cNvCxnSpPr>
          <p:nvPr/>
        </p:nvCxnSpPr>
        <p:spPr>
          <a:xfrm flipV="1">
            <a:off x="5572132" y="1843612"/>
            <a:ext cx="1099280" cy="16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12" idx="1"/>
            <a:endCxn id="13" idx="3"/>
          </p:cNvCxnSpPr>
          <p:nvPr/>
        </p:nvCxnSpPr>
        <p:spPr>
          <a:xfrm rot="10800000">
            <a:off x="2629320" y="1843613"/>
            <a:ext cx="926531" cy="16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12" idx="2"/>
            <a:endCxn id="23" idx="0"/>
          </p:cNvCxnSpPr>
          <p:nvPr/>
        </p:nvCxnSpPr>
        <p:spPr>
          <a:xfrm rot="5400000">
            <a:off x="4025524" y="2706939"/>
            <a:ext cx="1076934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484016" y="3245406"/>
            <a:ext cx="815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EJEMPLO Y SIGNIFICADO DE CODIGO DE TRAZABILIDAD =&gt; </a:t>
            </a: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59068 - 0969694 - FA154</a:t>
            </a:r>
            <a:endParaRPr lang="es-E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28 Conector recto de flecha"/>
          <p:cNvCxnSpPr>
            <a:stCxn id="4" idx="2"/>
            <a:endCxn id="30" idx="0"/>
          </p:cNvCxnSpPr>
          <p:nvPr/>
        </p:nvCxnSpPr>
        <p:spPr>
          <a:xfrm rot="16200000" flipH="1">
            <a:off x="1938031" y="4487735"/>
            <a:ext cx="247351" cy="69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701338" y="4614870"/>
            <a:ext cx="2727654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NUMERO DE PROVEEDOR ASIGNADO POR EL CLIENTE A MANGUERAS HIDRAULICAS S. A.</a:t>
            </a:r>
            <a:endParaRPr lang="es-E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34 Conector recto de flecha"/>
          <p:cNvCxnSpPr>
            <a:stCxn id="5" idx="2"/>
            <a:endCxn id="36" idx="0"/>
          </p:cNvCxnSpPr>
          <p:nvPr/>
        </p:nvCxnSpPr>
        <p:spPr>
          <a:xfrm rot="16200000" flipH="1">
            <a:off x="4544995" y="4492545"/>
            <a:ext cx="260281" cy="102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3645490" y="4627800"/>
            <a:ext cx="206951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CODIGO </a:t>
            </a:r>
            <a:r>
              <a:rPr lang="es-E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</a:t>
            </a: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PRODUCTO </a:t>
            </a:r>
          </a:p>
          <a:p>
            <a:pPr algn="ctr"/>
            <a:r>
              <a:rPr lang="es-E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(PART NUMBER)</a:t>
            </a:r>
            <a:endParaRPr lang="es-E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Cerrar llave"/>
          <p:cNvSpPr/>
          <p:nvPr/>
        </p:nvSpPr>
        <p:spPr>
          <a:xfrm rot="5400000">
            <a:off x="6465107" y="4331800"/>
            <a:ext cx="142875" cy="21431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Cerrar llave"/>
          <p:cNvSpPr/>
          <p:nvPr/>
        </p:nvSpPr>
        <p:spPr>
          <a:xfrm rot="5400000">
            <a:off x="6822298" y="4331800"/>
            <a:ext cx="142875" cy="21431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Cerrar llave"/>
          <p:cNvSpPr/>
          <p:nvPr/>
        </p:nvSpPr>
        <p:spPr>
          <a:xfrm rot="5400000">
            <a:off x="7465239" y="4046048"/>
            <a:ext cx="142876" cy="78581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Rectángulo"/>
          <p:cNvSpPr/>
          <p:nvPr/>
        </p:nvSpPr>
        <p:spPr>
          <a:xfrm>
            <a:off x="500034" y="5472126"/>
            <a:ext cx="4884766" cy="2788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LETRA “F” CORRESPONDE AL AÑO 2015 (SEGUN TABLA T-006)</a:t>
            </a:r>
          </a:p>
        </p:txBody>
      </p:sp>
      <p:sp>
        <p:nvSpPr>
          <p:cNvPr id="74" name="73 Rectángulo"/>
          <p:cNvSpPr/>
          <p:nvPr/>
        </p:nvSpPr>
        <p:spPr>
          <a:xfrm>
            <a:off x="500034" y="5901980"/>
            <a:ext cx="5087966" cy="2845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LETRA “A” CORRESPONDE AL MES ENERO (SEGUN TABLA T-006)</a:t>
            </a:r>
          </a:p>
        </p:txBody>
      </p:sp>
      <p:sp>
        <p:nvSpPr>
          <p:cNvPr id="83" name="82 Rectángulo"/>
          <p:cNvSpPr/>
          <p:nvPr/>
        </p:nvSpPr>
        <p:spPr>
          <a:xfrm>
            <a:off x="500034" y="6338135"/>
            <a:ext cx="7572428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NUMERO “154” CORRESPONDE AL NUMERO CORRELATIVO DE ORDEN DE FABRICACION INTERNA</a:t>
            </a:r>
          </a:p>
        </p:txBody>
      </p:sp>
      <p:cxnSp>
        <p:nvCxnSpPr>
          <p:cNvPr id="120" name="119 Conector angular"/>
          <p:cNvCxnSpPr>
            <a:stCxn id="62" idx="3"/>
            <a:endCxn id="49" idx="1"/>
          </p:cNvCxnSpPr>
          <p:nvPr/>
        </p:nvCxnSpPr>
        <p:spPr>
          <a:xfrm flipV="1">
            <a:off x="5384800" y="4510394"/>
            <a:ext cx="1151744" cy="1101162"/>
          </a:xfrm>
          <a:prstGeom prst="bentConnector4">
            <a:avLst>
              <a:gd name="adj1" fmla="val 46899"/>
              <a:gd name="adj2" fmla="val -123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119 Conector angular"/>
          <p:cNvCxnSpPr>
            <a:stCxn id="74" idx="3"/>
            <a:endCxn id="50" idx="1"/>
          </p:cNvCxnSpPr>
          <p:nvPr/>
        </p:nvCxnSpPr>
        <p:spPr>
          <a:xfrm flipV="1">
            <a:off x="5588000" y="4510394"/>
            <a:ext cx="1305735" cy="1533849"/>
          </a:xfrm>
          <a:prstGeom prst="bentConnector4">
            <a:avLst>
              <a:gd name="adj1" fmla="val 47264"/>
              <a:gd name="adj2" fmla="val -134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119 Conector angular"/>
          <p:cNvCxnSpPr>
            <a:stCxn id="83" idx="3"/>
            <a:endCxn id="51" idx="1"/>
          </p:cNvCxnSpPr>
          <p:nvPr/>
        </p:nvCxnSpPr>
        <p:spPr>
          <a:xfrm flipH="1" flipV="1">
            <a:off x="7536677" y="4510395"/>
            <a:ext cx="535785" cy="1966240"/>
          </a:xfrm>
          <a:prstGeom prst="bentConnector4">
            <a:avLst>
              <a:gd name="adj1" fmla="val -42666"/>
              <a:gd name="adj2" fmla="val 4572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PB270021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t="30903" r="5185" b="18529"/>
          <a:stretch>
            <a:fillRect/>
          </a:stretch>
        </p:blipFill>
        <p:spPr>
          <a:xfrm>
            <a:off x="5072065" y="2428868"/>
            <a:ext cx="3750495" cy="15001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4" name="13 Imagen" descr="PB270024.JPG"/>
          <p:cNvPicPr>
            <a:picLocks noChangeAspect="1"/>
          </p:cNvPicPr>
          <p:nvPr/>
        </p:nvPicPr>
        <p:blipFill>
          <a:blip r:embed="rId3" cstate="print">
            <a:lum bright="40000"/>
          </a:blip>
          <a:srcRect l="9967" r="22609" b="2241"/>
          <a:stretch>
            <a:fillRect/>
          </a:stretch>
        </p:blipFill>
        <p:spPr>
          <a:xfrm>
            <a:off x="285720" y="1285860"/>
            <a:ext cx="4467214" cy="4857784"/>
          </a:xfrm>
          <a:prstGeom prst="rect">
            <a:avLst/>
          </a:prstGeom>
        </p:spPr>
      </p:pic>
      <p:pic>
        <p:nvPicPr>
          <p:cNvPr id="18" name="Picture 13" descr="LOGO-M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4488" y="185714"/>
            <a:ext cx="1372961" cy="49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Rectángulo"/>
          <p:cNvSpPr/>
          <p:nvPr/>
        </p:nvSpPr>
        <p:spPr>
          <a:xfrm rot="5400000">
            <a:off x="6071539" y="3014227"/>
            <a:ext cx="1043860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5659588" y="4601036"/>
            <a:ext cx="2555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EJEMPLO</a:t>
            </a:r>
          </a:p>
          <a:p>
            <a:pPr algn="ctr"/>
            <a:r>
              <a:rPr lang="es-E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DETALLE DE MANGUERA ARMADA CON CODIGO </a:t>
            </a:r>
          </a:p>
          <a:p>
            <a:pPr algn="ctr"/>
            <a:r>
              <a:rPr lang="es-E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TRAZABILIDAD GRABADO </a:t>
            </a:r>
            <a:r>
              <a:rPr lang="es-E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E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CAMISA PRENSADA</a:t>
            </a:r>
            <a:endParaRPr lang="es-E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714744" y="5500702"/>
            <a:ext cx="1000317" cy="57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119 Conector angular"/>
          <p:cNvCxnSpPr>
            <a:stCxn id="23" idx="0"/>
            <a:endCxn id="13" idx="1"/>
          </p:cNvCxnSpPr>
          <p:nvPr/>
        </p:nvCxnSpPr>
        <p:spPr>
          <a:xfrm rot="5400000" flipH="1" flipV="1">
            <a:off x="3482617" y="3911254"/>
            <a:ext cx="2321735" cy="857162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500298" y="272394"/>
            <a:ext cx="5929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smtClean="0">
                <a:latin typeface="Arial" pitchFamily="34" charset="0"/>
                <a:cs typeface="Arial" pitchFamily="34" charset="0"/>
              </a:rPr>
              <a:t>EJEMPLO DE GRABADO DE TRAZABILIDAD EN CONJUNTOS ARMADOS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110</Words>
  <Application>Microsoft Office PowerPoint</Application>
  <PresentationFormat>Presentación en pantalla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alejandro</dc:creator>
  <cp:lastModifiedBy>MANGUERAS HIDRAULICAS SA</cp:lastModifiedBy>
  <cp:revision>18</cp:revision>
  <dcterms:created xsi:type="dcterms:W3CDTF">2015-02-13T14:36:13Z</dcterms:created>
  <dcterms:modified xsi:type="dcterms:W3CDTF">2020-08-05T14:54:37Z</dcterms:modified>
</cp:coreProperties>
</file>